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24113" cy="21388388"/>
  <p:notesSz cx="21388388" cy="151241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33" d="100"/>
          <a:sy n="33" d="100"/>
        </p:scale>
        <p:origin x="220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5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5124176" cy="237744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2377440"/>
            <a:ext cx="15124176" cy="73152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320040"/>
            <a:ext cx="140268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T.C. GİRESUN ÜNİVERSİTESİ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48640" y="713232"/>
            <a:ext cx="1402689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3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MÜHENDİSLİK FAKÜLTESİ  •  İNŞAAT MÜHENDİSLİĞİ BÖLÜMÜ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1143000"/>
            <a:ext cx="14026896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POSTER BAŞLIĞI BURAYA YAZILACAK ]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0" y="2606040"/>
            <a:ext cx="15124176" cy="914400"/>
          </a:xfrm>
          <a:prstGeom prst="rect">
            <a:avLst/>
          </a:prstGeom>
          <a:solidFill>
            <a:srgbClr val="F7F9FC"/>
          </a:solidFill>
          <a:ln w="6350">
            <a:solidFill>
              <a:srgbClr val="D9E0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2743200"/>
            <a:ext cx="140268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Öğrenci: </a:t>
            </a: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[Ad SOYAD]   </a:t>
            </a:r>
            <a:r>
              <a:rPr lang="en-US" sz="14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 Danışman: </a:t>
            </a: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[Unvan Ad SOYAD]   </a:t>
            </a:r>
            <a:r>
              <a:rPr lang="en-US" sz="14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 Yıl: </a:t>
            </a: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2025-2026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48640" y="3886200"/>
            <a:ext cx="6830568" cy="292608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3886200"/>
            <a:ext cx="109728" cy="292608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68680" y="405079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ÖZET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868680" y="4663440"/>
            <a:ext cx="6327648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Çalışmanın amacı, kapsamı ve elde edilen başlıca sonuçlar 5-7 cümlede özetlenir. 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Anahtar Kelimeler: </a:t>
            </a:r>
            <a:r>
              <a:rPr lang="en-US" sz="130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[Anahtar kelime 1], [Anahtar kelime 2], [Anahtar kelime 3], [Anahtar kelime 4]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7132320"/>
            <a:ext cx="6830568" cy="384048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7132320"/>
            <a:ext cx="109728" cy="384048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68680" y="729691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PROBLEM TANIMI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868680" y="7909560"/>
            <a:ext cx="6327648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Çalışmanın motivasyonu ve mühendislik problemi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Problemin pratik / akademik önemi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Mevcut durumun kısa değerlendirmesi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Çalışmanın amacı ve hedefleri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Kapsam ve sınırlılıklar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İpucu: </a:t>
            </a:r>
            <a:r>
              <a:rPr lang="en-US" sz="1300" i="1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bölüm “Neden bu çalışma yapıldı?” sorusuna cevap vermelidir. 1-2 referans (yazar, yıl) ile desteklenebilir.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11292840"/>
            <a:ext cx="6830568" cy="420624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11292840"/>
            <a:ext cx="109728" cy="420624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68680" y="1145743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SAHA &amp; VERİ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868680" y="12070080"/>
            <a:ext cx="6327648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 alanı, kullanılan veri kaynakları ve veri toplama yöntemi bu bölümde açıklanır.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 Alanı: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[İlçe / şehir / yapı / sistem]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 Kaynakları: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[Saha ölçümleri, kurum verileri, laboratuvar testleri, vb.]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 Aralığı: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[Tarih / örneklem sayısı]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300" i="1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ŞEKİL 1: Çalışma alanı haritası / fotoğraf / şematik gösterim ]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744968" y="3886200"/>
            <a:ext cx="6830568" cy="457200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744968" y="3886200"/>
            <a:ext cx="109728" cy="457200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065008" y="405079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YÖNTEM &amp; ANALİZ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8065008" y="4663440"/>
            <a:ext cx="6327648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Çalışmada kullanılan analiz yöntemi, hesap adımları veya kullanılan yazılım/standart bu bölümde özetlenir.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Kullanılan Yöntem: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[Sayısal analiz / deneysel çalışma / saha gözlemi / modelleme]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Yazılım / Araçlar: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[SAP2000, ETABS, AutoCAD, MATLAB, Python, vb.]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Standart / Yönetmelik: 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[TBDY-2018, TS500, AASHTO, Eurocode, vb.]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300" i="1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ŞEKİL 2: Akış şeması / model görseli / kesit detayı ]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7744968" y="8778240"/>
            <a:ext cx="6830568" cy="402336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744968" y="8778240"/>
            <a:ext cx="109728" cy="402336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065008" y="894283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TASARIM &amp; UYGULAMA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8065008" y="9555480"/>
            <a:ext cx="6327648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Yapılan hesaplar, tasarım kararları veya elde edilen ara sonuçlar bu bölümde sunulur.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Tasarım kriterleri ve kabuller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Yapılan analizler ve hesap adımları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Önerilen çözüm / tasarımın özellikleri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300" i="1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TABLO 1: Tasarım parametreleri / karşılaştırma sonuçları ]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7744968" y="13121640"/>
            <a:ext cx="6830568" cy="329184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7744968" y="13121640"/>
            <a:ext cx="109728" cy="329184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065008" y="13286232"/>
            <a:ext cx="63733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BULGULAR</a:t>
            </a:r>
            <a:endParaRPr lang="en-US" sz="2000" dirty="0"/>
          </a:p>
        </p:txBody>
      </p:sp>
      <p:sp>
        <p:nvSpPr>
          <p:cNvPr id="32" name="Text 30"/>
          <p:cNvSpPr/>
          <p:nvPr/>
        </p:nvSpPr>
        <p:spPr>
          <a:xfrm>
            <a:off x="8065008" y="13898880"/>
            <a:ext cx="632764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Sayısal sonuçlar, grafikler ve karşılaştırma tabloları burada gösterilir.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endParaRPr lang="en-US" sz="13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300" i="1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ŞEKİL 3 / GRAFİK: Temel sonuçların görsel sunumu ]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548640" y="15819120"/>
            <a:ext cx="14026896" cy="219456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48640" y="15819120"/>
            <a:ext cx="14026896" cy="73152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914400" y="16002000"/>
            <a:ext cx="132953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3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SONUÇ VE ÖNERİLER</a:t>
            </a:r>
            <a:endParaRPr lang="en-US" sz="2200" dirty="0"/>
          </a:p>
        </p:txBody>
      </p:sp>
      <p:sp>
        <p:nvSpPr>
          <p:cNvPr id="36" name="Text 34"/>
          <p:cNvSpPr/>
          <p:nvPr/>
        </p:nvSpPr>
        <p:spPr>
          <a:xfrm>
            <a:off x="914400" y="16596360"/>
            <a:ext cx="13295376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Çalışmanın temel bulguları kısa, net cümlelerle özetlenir.</a:t>
            </a: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Elde edilen sonuçların pratik / akademik katkısı belirtilir.</a:t>
            </a:r>
            <a:endParaRPr lang="en-US" sz="14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İleride yapılabilecek çalışmalar için öneriler sunulur.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548640" y="18196560"/>
            <a:ext cx="14026896" cy="1737360"/>
          </a:xfrm>
          <a:prstGeom prst="rect">
            <a:avLst/>
          </a:prstGeom>
          <a:solidFill>
            <a:srgbClr val="F7F9FC"/>
          </a:solidFill>
          <a:ln w="9525">
            <a:solidFill>
              <a:srgbClr val="D9E0EA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48640" y="18196560"/>
            <a:ext cx="109728" cy="173736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868680" y="18361152"/>
            <a:ext cx="1356969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KAYNAKÇA</a:t>
            </a:r>
            <a:endParaRPr lang="en-US" sz="2000" dirty="0"/>
          </a:p>
        </p:txBody>
      </p:sp>
      <p:sp>
        <p:nvSpPr>
          <p:cNvPr id="40" name="Text 38"/>
          <p:cNvSpPr/>
          <p:nvPr/>
        </p:nvSpPr>
        <p:spPr>
          <a:xfrm>
            <a:off x="868680" y="18973800"/>
            <a:ext cx="1352397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[1] Yazar, A. (Yıl). Makale başlığı. Dergi Adı, Cilt(Sayı), sayfa-sayfa.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[2] Yazar, B., &amp; Yazar, C. (Yıl). Kitap başlığı. Yayınevi, Şehir.</a:t>
            </a:r>
            <a:endParaRPr lang="en-US" sz="13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[3] Kurum Adı. (Yıl). Rapor / yönetmelik başlığı. Şehir.</a:t>
            </a:r>
            <a:endParaRPr lang="en-US" sz="1300" dirty="0"/>
          </a:p>
        </p:txBody>
      </p:sp>
      <p:sp>
        <p:nvSpPr>
          <p:cNvPr id="41" name="Shape 39"/>
          <p:cNvSpPr/>
          <p:nvPr/>
        </p:nvSpPr>
        <p:spPr>
          <a:xfrm>
            <a:off x="0" y="20930616"/>
            <a:ext cx="15124176" cy="457200"/>
          </a:xfrm>
          <a:prstGeom prst="rect">
            <a:avLst/>
          </a:prstGeom>
          <a:solidFill>
            <a:srgbClr val="071A36"/>
          </a:solidFill>
          <a:ln w="12700">
            <a:solidFill>
              <a:srgbClr val="071A3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48640" y="20930616"/>
            <a:ext cx="1402689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Giresun Üniversitesi  •  Mühendislik Fakültesi  •  İnşaat Mühendisliği Bölümü</a:t>
            </a:r>
            <a:r>
              <a:rPr lang="en-US" sz="1100" b="1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|   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İletişim: [e-posta@giresun.edu.tr]</a:t>
            </a:r>
            <a:endParaRPr lang="en-US" sz="1100" dirty="0"/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02724112-3BC4-5E19-5295-CA7AD36EC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083" y="85884"/>
            <a:ext cx="2175578" cy="2175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462</Words>
  <Application>Microsoft Office PowerPoint</Application>
  <PresentationFormat>Özel</PresentationFormat>
  <Paragraphs>54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Sunusu</vt:lpstr>
    </vt:vector>
  </TitlesOfParts>
  <Company>Giresun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Bitirme Ödevi Poster Taslağı</dc:title>
  <dc:subject>PptxGenJS Presentation</dc:subject>
  <dc:creator>Giresun Üniversitesi - İnşaat Mühendisliği</dc:creator>
  <cp:lastModifiedBy>Kadir AKGÖL</cp:lastModifiedBy>
  <cp:revision>2</cp:revision>
  <dcterms:created xsi:type="dcterms:W3CDTF">2026-05-11T19:27:31Z</dcterms:created>
  <dcterms:modified xsi:type="dcterms:W3CDTF">2026-05-11T19:31:05Z</dcterms:modified>
</cp:coreProperties>
</file>